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	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76983" y="1204856"/>
            <a:ext cx="4548600" cy="312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processes.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64661044"/>
              </p:ext>
            </p:extLst>
          </p:nvPr>
        </p:nvGraphicFramePr>
        <p:xfrm>
          <a:off x="223123" y="2635861"/>
          <a:ext cx="4279525" cy="1859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Depan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Back-End in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Select a Java web framework to build your backend.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Some popular choices include Spring Framework, Spring Boot, and Java EE. 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Spring Boot is particularly popular for building web applications quickly and efficiently.</a:t>
            </a: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4451109"/>
            <a:ext cx="70485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79437"/>
            <a:ext cx="6884300" cy="227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>
              <a:buClr>
                <a:schemeClr val="dk1"/>
              </a:buClr>
              <a:buSzPts val="1400"/>
            </a:pPr>
            <a:r>
              <a:rPr lang="en-IN" sz="1600" b="1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Customer Retention Rate: 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	This metric tells you how many customers return to your site to make 	additional purchases.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b="1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Cart Abandonment Rate: 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	Cart abandonment rate measures the percentage of users who add 	items to their cart but do not complete the purchase.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b="1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Profit Margins: 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IN" sz="16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	Calculate and monitor profit margins to ensure that your 	business is financially healthy.</a:t>
            </a:r>
          </a:p>
          <a:p>
            <a:pPr marL="139700" lvl="0">
              <a:buClr>
                <a:schemeClr val="dk1"/>
              </a:buClr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15349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1875" y="1945791"/>
            <a:ext cx="4593600" cy="28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commerce website</a:t>
            </a:r>
          </a:p>
          <a:p>
            <a:pPr marL="228600" indent="-228600" algn="l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CSS file for styling</a:t>
            </a:r>
          </a:p>
          <a:p>
            <a:pPr marL="228600" indent="-228600" algn="l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Javascript and React for the interactive web site</a:t>
            </a:r>
          </a:p>
          <a:p>
            <a:pPr marL="228600" indent="-228600" algn="l"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Backend for this project using 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340053"/>
            <a:ext cx="77026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	    This involves cleaning, transforming, and analyzing data.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This involves creating and maintaining software applications.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This involves building and maintaining web applications.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This involves creating, maintaining, and securing databases.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administration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This involves managing and maintaining computer systems.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3785" y="2112420"/>
            <a:ext cx="29077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https://github.com/suresh945/CD_7_Task4_Backend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357</Words>
  <Application>Microsoft Office PowerPoint</Application>
  <PresentationFormat>On-screen Show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EB Garamond</vt:lpstr>
      <vt:lpstr>Noto Sans Symbols</vt:lpstr>
      <vt:lpstr>Public Sans</vt:lpstr>
      <vt:lpstr>arial</vt:lpstr>
      <vt:lpstr>Calibri</vt:lpstr>
      <vt:lpstr>EB Garamond Medium</vt:lpstr>
      <vt:lpstr>Simple Light</vt:lpstr>
      <vt:lpstr>PowerPoint Presentation</vt:lpstr>
      <vt:lpstr>Ecommerce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23</cp:revision>
  <dcterms:created xsi:type="dcterms:W3CDTF">2020-08-13T11:21:46Z</dcterms:created>
  <dcterms:modified xsi:type="dcterms:W3CDTF">2023-11-08T15:01:13Z</dcterms:modified>
</cp:coreProperties>
</file>